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654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TEACH US TO PRAY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teach us to pray, it’s been a long and cold December kind of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our hearts and hands all busy, with our private little wars, We stand and watch each other now, from separate shores, we lose the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still get so distracted with the </a:t>
            </a:r>
            <a:r>
              <a:rPr lang="en-GB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my skin,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still get so upset now, when I find that I don’t win,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meet so many strangers; I’m slow to take them </a:t>
            </a:r>
            <a:r>
              <a:rPr lang="en-GB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inm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to find a way to really live.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BA778ED-BD66-211B-A170-7FBC8C1AC6D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TEACH US TO PRAY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teach us to pray, it’s been a long and cold December kind of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our hearts and hands all busy, with our private little wars, We stand and watch each other now, from separate shores, we lose the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yes, dear Lord, I’m scared to make decisions on my 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scared to live by what is right, when I stand all alone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meet a challenge faithfully, when in my face it’s thrown, O rid me of this cowardice in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995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211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LORD TEACH US TO PRAY</vt:lpstr>
      <vt:lpstr>LORD TEACH US TO PRAY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2024-05-01T20:16:34Z</dcterms:modified>
</cp:coreProperties>
</file>