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3732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585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7910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touch you today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life; you give us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touch you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EFF8437D-41E1-291E-2DBA-0B824A0E923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sing in your love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share in your life; we share in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sing in your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DBD5DF8D-955C-2A40-C40C-43DC74D3B5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653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give you our heart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life; you give us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give you 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89BCD62E-E7BE-1BF3-D162-6157569058B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116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we’ve touched you today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death; you give us your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llife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we’ve touched you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916273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313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LORD WE TOUCH YOU TODAY</vt:lpstr>
      <vt:lpstr>LORD WE TOUCH YOU TODAY</vt:lpstr>
      <vt:lpstr>LORD WE TOUCH YOU TODAY</vt:lpstr>
      <vt:lpstr>LORD WE TOUCH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2024-05-01T20:19:43Z</dcterms:modified>
</cp:coreProperties>
</file>