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376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28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LORD YOU ARE MY EVERYTHING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you are my everything,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are my friend,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bread you promise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that has no end.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my strength, my bread of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 me in your sway.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me with your presence,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me on my way.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E81562C-3B87-5DFB-0223-AD2DD3E96BB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LORD YOU ARE MY EVERYTHING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you are my everything,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are my friend,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bread you promise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that has no end.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my way, my truth,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me how to live.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the storms that cloud my path,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me to forgive.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357F0B1-9283-065E-C51A-4296C31E0E4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82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LORD YOU ARE MY EVERYTHING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you are my everything,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are my friend,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bread you promise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that has no end.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my joy, my love,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me and stay.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 your tender words of peace;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my heart today.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1321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189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LORD YOU ARE MY EVERYTHING</vt:lpstr>
      <vt:lpstr>LORD YOU ARE MY EVERYTHING</vt:lpstr>
      <vt:lpstr>LORD YOU ARE MY EVERYTHING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2024-05-01T20:19:09Z</dcterms:modified>
</cp:coreProperties>
</file>