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50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LOVE CAME DOWN AT CHRISTMAS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came down at Christmas,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all lovely, love divine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was born at Christmas,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stars and angels gave the sign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shall be our token,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be yours and love be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to God and all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for you and me and mine.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24009EE-0D68-F737-F6B6-03C9270C87A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LOVE CAME DOWN AT CHRISTMAS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came down at Christmas,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all lovely, love divine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was born at Christmas,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stars and angels gave the sign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we our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from heaven, love divine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we our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his light we can shine.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93173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115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LOVE CAME DOWN AT CHRISTMAS</vt:lpstr>
      <vt:lpstr>LOVE CAME DOWN AT CHRISTMAS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2024-05-01T20:18:40Z</dcterms:modified>
</cp:coreProperties>
</file>