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10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14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55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word, love is his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feasting with all, fasting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and dying, rising again,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569D6AF-AD7B-C130-D175-882073D7CEE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way, love is his mark,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sharing his last Passover feast,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at his table host to the twelve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mark.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8B9E35F-F49D-BE9D-4961-C228BA911B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0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mark, love is his sign,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for out strength, wine for our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‘This is my body, this is my blood,’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sign.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03027BE-5090-CAAB-EC00-09DEE5A04EC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name, love is his law,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his commands, all who are his,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‘Love one another, I have loved you’,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law.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4882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237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LOVE IS HIS WORD</vt:lpstr>
      <vt:lpstr>LOVE IS HIS WORD</vt:lpstr>
      <vt:lpstr>LOVE IS HIS WORD</vt:lpstr>
      <vt:lpstr>LOVE IS HIS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2024-05-01T20:18:30Z</dcterms:modified>
</cp:coreProperties>
</file>