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24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633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20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413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it was that made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was love that saved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was God’s plan when he made man,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divine nature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God’s love we must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why he made us to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only when, we love all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we partake of God’s love!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087A9B4-C2BC-A598-659C-4A7CAC59FFB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a wonderful 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in your heart it will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there’s true love there is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where there is God there is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CF435A7-02DD-2829-A867-5D55026BF87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43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it was that made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was love that saved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was God’s plan when he made man,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divine nature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God’s love we must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why he made us to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only when, we love all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we partake of God’s love!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2798A77-00F5-80E9-A475-CA894DACDCE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639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said love must be the sign,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which men will know you are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commandment I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other love as I did.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8C552A5-7BAE-6CB8-14DF-61D5493B321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88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it was that made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was love that saved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was God’s plan when he made man,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divine nature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God’s love we must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why he made us to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only when, we love all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we partake of God’s love!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6943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288</Words>
  <Application>Microsoft Office PowerPoint</Application>
  <PresentationFormat>On-screen Show (4:3)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LOVE IT WAS</vt:lpstr>
      <vt:lpstr>LOVE IT WAS</vt:lpstr>
      <vt:lpstr>LOVE IT WAS</vt:lpstr>
      <vt:lpstr>LOVE IT WAS</vt:lpstr>
      <vt:lpstr>LOVE IT WAS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2024-05-01T20:18:07Z</dcterms:modified>
</cp:coreProperties>
</file>