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7847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265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LOVE LIFTED 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was sinking deep in sin,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Far from the peaceful shore,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Very deeply stained within,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Sinking to rise no more;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the master of the sea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Heard my despairing cry,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the waters lifted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safe am I.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lifted me! Love lifted 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nothing else could help, Love lifted me [2]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BC01CB9D-1730-7FA7-F434-B005FD3DE2F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LOVE LIFTED 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my heart to him I give,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 to him I’ll cling,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his blessed presence live,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 his praises sing.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so mighty and so true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merits my soul’s best songs;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Faithful, loving service, too,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him belongs.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lifted me! Love lifted 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nothing else could help, Love lifted me [2]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16FB6A6-1506-D1C6-01DA-D94BFDD759C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604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LOVE LIFTED 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Souls in danger, look above,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completely saves;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lift you by his love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 of the angry waves.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the master of the sea,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Billows his will obey;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your Saviour wants to be;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saved today.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lifted me! Love lifted 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nothing else could help, Love lifted me [2]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907157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217</Words>
  <Application>Microsoft Office PowerPoint</Application>
  <PresentationFormat>On-screen Show (4:3)</PresentationFormat>
  <Paragraphs>39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LOVE LIFTED ME</vt:lpstr>
      <vt:lpstr>LOVE LIFTED ME</vt:lpstr>
      <vt:lpstr>LOVE LIFTED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2024-05-01T20:17:41Z</dcterms:modified>
</cp:coreProperties>
</file>