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00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06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22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976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of grace and mercy who has called and chosen us, Is glorified through justice, faith and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228E752-6111-B215-D6D3-239C9E34BD6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us, not senses, riches, clothes, not any earthly good, But you alone in all things evermore.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F44D8B0-91CF-E4B5-AECC-B2FE9B8CE07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93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life we live is not our own, but Christ who lives in us, We live a life of faith in God’s own Son.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A0A7911-DD49-9BBE-158B-8D2FDB12D82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18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bread, the drink, to satisfy all those who thirst, To be the life, the light, for all in need.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EA734BF-8738-5CDD-664E-D33078DA8E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20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forth to reap the harvest now, co-heirs with Jesus Christ, We heal, we preach, we spread the news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98785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463</Words>
  <Application>Microsoft Office PowerPoint</Application>
  <PresentationFormat>On-screen Show (4:3)</PresentationFormat>
  <Paragraphs>60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LOVE OF CHRIST URGES US ON</vt:lpstr>
      <vt:lpstr>LOVE OF CHRIST URGES US ON</vt:lpstr>
      <vt:lpstr>LOVE OF CHRIST URGES US ON</vt:lpstr>
      <vt:lpstr>LOVE OF CHRIST URGES US ON</vt:lpstr>
      <vt:lpstr>LOVE OF CHRIST URGES US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2024-05-01T20:17:20Z</dcterms:modified>
</cp:coreProperties>
</file>