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8302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314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TAKE AND EAT FOR THIS IS MY BODY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Gather at the altar, share the holy bread.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 In celebration of the words he said: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eat for this is my body,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drink for this is my blood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all invited, to the sacred meal;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Food and drink he offers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our 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sins to heal.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533E11D4-0811-FF40-EF27-27E1249D400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TAKE AND EAT FOR THIS IS MY BODY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the bread I give you, life will be restored.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will be my people; I will be your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eat for this is my body,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drink for this is my blood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the cup I offer, know that you are mine,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 that I am with you to the end of time.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29DC778F-6D72-A522-F1C7-BCFBA6B4E7D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40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TAKE AND EAT FOR THIS IS MY BODY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must now Passover from the land of sin,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 Holy Spirit write his law within.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eat for this is my body,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drink for this is my blood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Bread is now his body, wine is now his blood,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all united in his holy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34109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210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TAKE AND EAT FOR THIS IS MY BODY</vt:lpstr>
      <vt:lpstr>TAKE AND EAT FOR THIS IS MY BODY</vt:lpstr>
      <vt:lpstr>TAKE AND EAT FOR THIS IS MY BODY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2024-08-09T19:45:09Z</dcterms:modified>
</cp:coreProperties>
</file>