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065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MASS IS ENDED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mass is ended, all go in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must diminish and Christ increase.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take him with us,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wher’er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 go.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our actions his life may show.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witness his love to everyone,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our communion with Christ the Son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take the mass to where one may 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Christ may shine forth for all to see.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1AF24BE-5C36-B1D4-8F30-A5A50EAD6E4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MASS IS ENDED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 to the Father, who shows the 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life within us, throughout each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all our living and loving 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praise and honour the Trinity.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55801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117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 MASS IS ENDED</vt:lpstr>
      <vt:lpstr>THE MASS IS ENDED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2024-08-09T19:45:32Z</dcterms:modified>
</cp:coreProperties>
</file>