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RECEIPPT-TAGS:TAG1</a:t>
            </a:r>
            <a:r>
              <a:rPr lang="en-US"/>
              <a:t>,TAG2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SLIDE TITLE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SLIDE TEXT</a:t>
            </a: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SLIDE TITLE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564</cp:revision>
  <dcterms:modified xsi:type="dcterms:W3CDTF">2024-03-15T16:01:04Z</dcterms:modified>
</cp:coreProperties>
</file>