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AADC51C-3F78-4A21-6545-7B3649372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C539E75-B55C-330D-0BC1-2D78580A84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EF0C37F-6F00-74DC-7031-45302B1276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44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 TO THE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to the world! The Lord is come: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earth receive her King!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every heart prepare him room,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heaven and nature sing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heaven and heaven and nature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to the earth! The Saviour reigns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men their songs employ,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fields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floods,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rocks, hills and plains,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 the sounding joy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repeat, repeat the sounding joy.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0BE92D6-C854-94B1-3785-7E12E70759C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7B989BA-77A4-3B98-CFF0-5F29EAED1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1CBAEB5-3A79-4560-3137-F5F94D654B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 TO THE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B5F4A1C-D292-1422-C593-D5E3F794BF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more let sins and sorrows grow,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 thorns infest the ground: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comes to make his blessings flow,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as the curse is found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as far as the curse is found.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rules the earth with truth and grace,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makes the nations prove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glories of his righteousness,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wonders of his love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wonders and wonders of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love.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417C8D6-1FE9-0F50-DA93-DAC00FB6A45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110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167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JOY TO THE WORLD</vt:lpstr>
      <vt:lpstr>JOY TO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2024-12-25T08:17:07Z</dcterms:modified>
</cp:coreProperties>
</file>