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0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ago in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Holy Bible says,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Jesus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D8D4515-FCC4-7787-B68B-640750D150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their flock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a bright new shining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hear a choir sing a song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seemed to come from afar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0AD8BC1-FA1C-0107-D534-9DBBDFDA36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8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Joseph and his wife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Bethlehem that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no place to bear the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single room was in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3C26C62-6496-2E78-4C9B-DF83BAA261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they find a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stable so forlorn,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corn crib cold and dark,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was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55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233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LONG TIME AGO IN BETHLEHEM</vt:lpstr>
      <vt:lpstr>LONG TIME AGO IN BETHLEHEM</vt:lpstr>
      <vt:lpstr>LONG TIME AGO IN BETHLEHEM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2024-12-25T08:16:49Z</dcterms:modified>
</cp:coreProperties>
</file>