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3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 who seek his path, For they shall find favour in his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 they shall bear fruit, in joy and in gladness shall you work.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09B562-834A-6BBC-0274-1E7566BF98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shall you be blest, Your wife shall be like a fruitful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around your board, Like strong olive branches shall they stand.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FA22943-3DE4-ABD1-58CE-738DA95F2E5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5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you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shall be the ones who serve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Lord,for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shall prevail throughout their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give joy to you, and may he protect you all your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47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THE GOD OF ISRAEL</vt:lpstr>
      <vt:lpstr>MAY THE GOD OF ISRAEL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2024-12-25T08:15:31Z</dcterms:modified>
</cp:coreProperties>
</file>