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SLIDE TITLE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TEXT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577</cp:revision>
  <dcterms:modified xsi:type="dcterms:W3CDTF">2024-05-01T10:47:15Z</dcterms:modified>
</cp:coreProperties>
</file>