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RECEIPPT-TAGS:ENTRANCE,MAUNDY THURSDAY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78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19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LET US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let us sing let us praise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 in his altar to worship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pray let us open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receive his blessings and to feel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kneel down and thank him for all that He’s done, For all of the blessings in our lives.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enter his courts singing praises to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are his flock, He’s 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LET US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let us sing let us praise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 in his altar to worship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pray let us open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receive his blessings and to feel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offer our gifts at the table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work of our hands to be blessed.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gather at the altar to share holy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of our sins to be healed.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38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LET US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let us sing let us praise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 in his altar to worship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pray let us open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receive his blessings and to feel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all now Passover from the land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Holy Spirit write his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law within.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2563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239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LET US SING</vt:lpstr>
      <vt:lpstr>COME LET US SING</vt:lpstr>
      <vt:lpstr>COME LET US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523</cp:revision>
  <dcterms:modified xsi:type="dcterms:W3CDTF">2024-03-31T14:19:03Z</dcterms:modified>
</cp:coreProperties>
</file>