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RECEIPPT-TAGS:GLORIA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7211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GLORIA (tune by Fr. Augustine)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peace to people of good will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give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sz="355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sz="355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GLORIA (tune by Fr. Augustine)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With the Holy Spirit, in the glory of God the Father. Amen (3)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sz="355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7425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176</Words>
  <Application>Microsoft Office PowerPoint</Application>
  <PresentationFormat>On-screen Show (4:3)</PresentationFormat>
  <Paragraphs>26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GLORIA (tune by Fr. Augustine)</vt:lpstr>
      <vt:lpstr>GLORIA (tune by Fr. Augustine)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</cp:revision>
  <dcterms:modified xsi:type="dcterms:W3CDTF">2024-03-31T14:26:10Z</dcterms:modified>
</cp:coreProperties>
</file>