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1946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4018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8598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LET’S SING TO OUR MOTHER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sing to our Mother, as we would sing to our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Mother in heaven yet, mother with us on earth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 we love you, Mary we praise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the joy of the earth.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Angels revere you, Saints gather near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Heaven rejoiced at your birth.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LET’S SING TO OUR MOTHER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sing to our Mother, as we would sing to our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Mother in heaven yet, mother with us on earth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Virgin most prudent, daughter of Zion,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Bright as the morning star.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Fear as the moonbeams, clear as the sunshine,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splendour reaches afar.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282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LET’S SING TO OUR MOTHER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sing to our Mother, as we would sing to our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Mother in heaven yet, mother with us on earth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Fairest of creatures, purest of virgins,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our pride and our boast.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Bringing the Saviour, conquering evil,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Guiding the sinner when lost.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652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LET’S SING TO OUR MOTHER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sing to our Mother, as we would sing to our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Mother in heaven yet, mother with us on earth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Child of the Father, Mother of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Bride of the Spirit of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Reigning triumphant, leading your children,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 to the heaven above.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58776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245</Words>
  <Application>Microsoft Office PowerPoint</Application>
  <PresentationFormat>On-screen Show (4:3)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LET’S SING TO OUR MOTHER</vt:lpstr>
      <vt:lpstr>LET’S SING TO OUR MOTHER</vt:lpstr>
      <vt:lpstr>LET’S SING TO OUR MOTHER</vt:lpstr>
      <vt:lpstr>LET’S SING TO OUR MOTHER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566</cp:revision>
  <dcterms:modified xsi:type="dcterms:W3CDTF">2024-04-28T09:01:04Z</dcterms:modified>
</cp:coreProperties>
</file>