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38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62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the choicest of flowers;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the woodlands and grove,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Wreathe a crown for Our Lady,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pledge of 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fast fading roses,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lilies that grow.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Nothing worth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this world to bestow.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69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ask for her treasure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that each can impart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and grant her petition,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sinners, give me thy heart.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3765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LET US MINGLE TOGETHER</vt:lpstr>
      <vt:lpstr>LET US MINGLE TOGETHER</vt:lpstr>
      <vt:lpstr>LET US MINGLE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2024-04-28T08:55:50Z</dcterms:modified>
</cp:coreProperties>
</file>