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6374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LIFT UP YOUR HANDS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hands and offer to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hands and offer to your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that your life may hold of joy and care.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hands up to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eyes and see the works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eyes to the glory of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 all the beauty he has spread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eyes unto the Lord.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LIFT UP YOUR HANDS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heart, unto the heart of God.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your love with his love to accord.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Eager is he to have this gift from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your heart unto the Lord.</a:t>
            </a: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0656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131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LIFT UP YOUR HANDS</vt:lpstr>
      <vt:lpstr>LIFT UP YOUR HANDS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2024-04-28T09:14:14Z</dcterms:modified>
</cp:coreProperties>
</file>