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Lightened by the word we’ve heard,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Nourished by the bread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joys and with our cares,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Weighed by toil but raised by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772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LIGHTENED BY THE WORD</vt:lpstr>
      <vt:lpstr>LIGHTENED BY THE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2024-04-28T09:20:49Z</dcterms:modified>
</cp:coreProperties>
</file>