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DEER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Alleluia, Alleluia,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Allelu-uia</a:t>
            </a:r>
            <a:r>
              <a:rPr lang="en-GB" sz="36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Alleluia, Alleluia,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Allelu-uia</a:t>
            </a:r>
            <a:r>
              <a:rPr lang="en-GB" sz="36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Like a deer for running stream,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For your word I am thirsting,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A DEER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2024-04-28T09:31:14Z</dcterms:modified>
</cp:coreProperties>
</file>