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6"/>
  </p:notesMasterIdLst>
  <p:sldIdLst>
    <p:sldId id="257" r:id="rId3"/>
    <p:sldId id="258" r:id="rId4"/>
    <p:sldId id="259" r:id="rId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53" y="29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RECEIPPT-TAGS:COMMUNION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54751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740032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LIKE A SHEPHERD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Like a shepherd he feeds his flock,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gathers the lambs in his arms.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Holding them carefully close to his heart,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Leading them home.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Say to the cities of Judah,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Prepare the way of the Lord.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 to the mountain top, lift your voice,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Jerusalem, here is your God.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LIKE A SHEPHERD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Like a shepherd he feeds his flock,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gathers the lambs in his arms.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Holding them carefully close to his heart,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Leading them home.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myself will shepherd them,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others have led them astray.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lost I will rescue, and heal their wounds,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pasture them, giving them rest.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58627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LIKE A SHEPHERD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Like a shepherd he feeds his flock,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gathers the lambs in his arms.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Holding them carefully close to his heart,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Leading them home.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Come unto me if you are heavily burdened,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take my yoke upon your shoulders,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will give you rest.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74479110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186</Words>
  <Application>Microsoft Office PowerPoint</Application>
  <PresentationFormat>On-screen Show (4:3)</PresentationFormat>
  <Paragraphs>32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Simple Light</vt:lpstr>
      <vt:lpstr>Office Theme</vt:lpstr>
      <vt:lpstr>LIKE A SHEPHERD</vt:lpstr>
      <vt:lpstr>LIKE A SHEPHERD</vt:lpstr>
      <vt:lpstr>LIKE A SHEPHERD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566</cp:revision>
  <dcterms:modified xsi:type="dcterms:W3CDTF">2024-04-28T09:35:37Z</dcterms:modified>
</cp:coreProperties>
</file>