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6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well-spring of deepest love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comes from deep within my soul, listen,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 you hear?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be still, be silent, and you’ll hear the whispered roar,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you cannot hear, I will tell you once 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0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O my people, all you children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our God as He whispers in your ear.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7400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213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LISTEN, LISTEN</vt:lpstr>
      <vt:lpstr>LISTEN, LISTEN</vt:lpstr>
      <vt:lpstr>LISTEN,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2024-04-28T09:48:30Z</dcterms:modified>
</cp:coreProperties>
</file>