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RECEIPPT-TAGS:COMMUNION,SPIRIT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8162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4267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6845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LISTEN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let your heart keep seeking,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his constant speaking,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the Spirit calling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his inspiration,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his invitation;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the Spirit calling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in the sound of the thunder,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whisper of the breeze,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in the might of the whirlwind,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roaring of the seas.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LISTEN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let your heart keep seeking,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his constant speaking,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the Spirit calling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his inspiration,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his invitation;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the Spirit calling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in the laughter of children,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patter of the rain,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 him in cries of the suffering,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their mourning and their pain.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175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LISTEN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let your heart keep seeking,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his constant speaking,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the Spirit calling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his inspiration,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his invitation;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the Spirit calling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in the noise of the city,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twitter of the bird,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in the night time the stillness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helps you listen to his word.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590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LISTEN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let your heart keep seeking,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his constant speaking,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the Spirit calling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his inspiration,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his invitation;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the Spirit calling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speaks thru’ all your companions,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thru’ the friendly, thru’ the foe,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Therefore give ear to the Spirit,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wheresoever He may blow.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517246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281</Words>
  <Application>Microsoft Office PowerPoint</Application>
  <PresentationFormat>On-screen Show (4:3)</PresentationFormat>
  <Paragraphs>52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LISTEN</vt:lpstr>
      <vt:lpstr>LISTEN</vt:lpstr>
      <vt:lpstr>LISTEN</vt:lpstr>
      <vt:lpstr>LISTEN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566</cp:revision>
  <dcterms:modified xsi:type="dcterms:W3CDTF">2024-04-28T09:44:58Z</dcterms:modified>
</cp:coreProperties>
</file>