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live in my love, if you keep my command, This commandment I give to you: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your brother,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I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Vine, my Father the vine-grower,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looking for fruits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Barren branches he prunes off,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fruitful branches he trims clean,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trims cleans of all selfishness.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6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will send you another Paraclete,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with you always, always,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truth;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peace;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246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219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LIVE ON IN MY LOVE</vt:lpstr>
      <vt:lpstr>LIVE ON IN MY LOVE</vt:lpstr>
      <vt:lpstr>LIVE ON IN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2024-04-28T10:01:44Z</dcterms:modified>
</cp:coreProperties>
</file>