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61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83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LIVING WATERS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waters, flow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sweep away my pain;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your healing to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love once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Cares and worries get me down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Fear of failure fills my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I’m lost and all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Lord to find your way.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LIVING WATERS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waters, flow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sweep away my pain;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your healing to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love once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knocking at my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Strangers seeking love and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let me turn them back,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gently how to share.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31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LIVING WATERS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waters, flow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sweep away my pain;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your healing to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love once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come into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their laughter and their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will I become like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me, Lord, to sing along.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400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LIVING WATERS</vt:lpstr>
      <vt:lpstr>LIVING WATERS</vt:lpstr>
      <vt:lpstr>LIVING WATERS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2024-04-28T10:06:04Z</dcterms:modified>
</cp:coreProperties>
</file>