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70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97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4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time ago in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Holy Bible says,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Mary’s boy child Jesus Christ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born on Christmas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shepherds watch their flock by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a bright new shining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hear a choir sing a song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seemed to come from afar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85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Joseph and his wife Mary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 to Bethlehem that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no place to bear the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 single room was in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62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they find a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stable so forlorn,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corn crib cold and dark,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Mary’s boy child was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552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232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LONG TIME AGO IN BETHLEHEM</vt:lpstr>
      <vt:lpstr>LONG TIME AGO IN BETHLEHEM</vt:lpstr>
      <vt:lpstr>LONG TIME AGO IN BETHLEHEM</vt:lpstr>
      <vt:lpstr>LONG TIME AGO IN BETHLEHEM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2024-04-28T10:10:32Z</dcterms:modified>
</cp:coreProperties>
</file>