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42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LORD, WE PRAY FOR GOLDEN PEACE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pray for golden peace, peace all over the land, Let us dwell in liberty, walking hand in hand.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Banish fear and ignorance, hunger, thirst and pain.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Banish hate and poverty; let no one live in vain.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us all forever one, one in love and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Wipe away all war and strife, give freedom to each race.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LORD, WE PRAY FOR GOLDEN PEACE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pray for golden peace, peace all over the land, Let us dwell in liberty, walking hand in hand.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justice reign supreme and righteousness be done.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goodness rule the hearts of all, evil </a:t>
            </a:r>
            <a:r>
              <a:rPr lang="en-GB" sz="33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overcome.</a:t>
            </a: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28027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137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LORD, WE PRAY FOR GOLDEN PEACE</vt:lpstr>
      <vt:lpstr>LORD, WE PRAY FOR GOLDEN PEACE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2024-04-28T11:02:00Z</dcterms:modified>
</cp:coreProperties>
</file>