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RECEIPPT-TAGS:LHM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LHM- COME AND HEAL US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us, Come and heal us now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Cleansed by your blood, Healed by your touch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Humbly we bow and look upon you now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O Lord have mercy on us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O Christ have mercy on us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O Lord have mercy on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LHM- COME AND HEAL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2024-04-28T10:18:08Z</dcterms:modified>
</cp:coreProperties>
</file>