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1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DOWN IN THE GHETTOS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Down in the ghettos the blood flows free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There is rebellion in the university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Who is the guilty is it they or is it we,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Lord have mercy, Christ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Lord have mercy on your people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DOWN IN THE GHETTOS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Are we concerned; well I think we are not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 rich get richer and the poor just rot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Who dares to be indifferent, condemns his own lot. Christ have mercy on your people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i="1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Christ have mercy, Lord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Christ have mercy on your people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449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LHM- DOWN IN THE GHETTOS</vt:lpstr>
      <vt:lpstr>LHM- DOWN IN THE GHETTOS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2024-04-28T10:18:31Z</dcterms:modified>
</cp:coreProperties>
</file>