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FESTIVE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O Lord have mercy, Lord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mercy, Christ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Lord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FESTIVE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21</cp:revision>
  <dcterms:modified xsi:type="dcterms:W3CDTF">2024-04-28T10:18:39Z</dcterms:modified>
</cp:coreProperties>
</file>