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RECEIPPT-TAGS:LHM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LORD HAVE MERCY (FJ)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 on us, have mercy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Christ have mercy on us, have mercy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Lord have mercy on us, have mercy…on us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 (FJ)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12</cp:revision>
  <dcterms:modified xsi:type="dcterms:W3CDTF">2024-04-28T10:23:04Z</dcterms:modified>
</cp:coreProperties>
</file>