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ISRALIE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Christ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us all.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Christ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us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2024-04-28T10:23:11Z</dcterms:modified>
</cp:coreProperties>
</file>