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RECEIPPT-TAGS:LHM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LORD HAVE MERCY- MAHIM</a:t>
            </a:r>
            <a:endParaRPr lang="en-US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have mercy, Lord have mercy,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Christ have mercy, Christ have mercy,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have mercy, Lord have mercy.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HAVE MERCY- MAHIM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11</cp:revision>
  <dcterms:modified xsi:type="dcterms:W3CDTF">2024-04-28T10:23:51Z</dcterms:modified>
</cp:coreProperties>
</file>