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RECEIPPT-TAGS:LHM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LHM- MASS OF GOD’S PEOPLE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300" b="1" i="1" dirty="0">
                <a:solidFill>
                  <a:schemeClr val="lt1"/>
                </a:solidFill>
              </a:rPr>
              <a:t>Lord have mercy on your people gathered here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300" b="1" i="1" dirty="0">
                <a:solidFill>
                  <a:schemeClr val="lt1"/>
                </a:solidFill>
              </a:rPr>
              <a:t>Christ have mercy on your people gathered here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300" b="1" i="1" dirty="0">
                <a:solidFill>
                  <a:schemeClr val="lt1"/>
                </a:solidFill>
              </a:rPr>
              <a:t>We confess we have sinned in thoughts and word and deed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300" b="1" i="1" dirty="0">
                <a:solidFill>
                  <a:schemeClr val="lt1"/>
                </a:solidFill>
              </a:rPr>
              <a:t>Lord have mercy on your people gathered here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LHM- MASS OF GOD’S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15</cp:revision>
  <dcterms:modified xsi:type="dcterms:W3CDTF">2024-04-28T10:24:00Z</dcterms:modified>
</cp:coreProperties>
</file>