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LORD HAVE MERCY- MASS OF PEACE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us all.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us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MASS OF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2024-04-28T10:24:10Z</dcterms:modified>
</cp:coreProperties>
</file>