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RECEIPPT-TAGS:LHM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000" b="1" u="sng" dirty="0">
                <a:solidFill>
                  <a:schemeClr val="lt1"/>
                </a:solidFill>
              </a:rPr>
              <a:t>LHM- MASS OF THANKSGIVING</a:t>
            </a:r>
            <a:endParaRPr lang="en-US" sz="30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have mercy, Lord have mercy,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On your servants, Lord have mercy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God almighty, just and faithful,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have mercy, Lord have mercy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Christ have mercy, Christ have mercy,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Gift from heaven, Christ have mercy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Light of truth and light of justice,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Christ have mercy, Christ have mercy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LHM- MASS OF THANKSGIVING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18</cp:revision>
  <dcterms:modified xsi:type="dcterms:W3CDTF">2024-04-28T10:24:21Z</dcterms:modified>
</cp:coreProperties>
</file>