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0008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1258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LORD I’VE COME TO YOUR GARDEN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I’ve come to your garden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what grows there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I’ve come to your garden,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love, to work and to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garden blows a cold, cold wind,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chills the hearts of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your garden rests a dull, grey sky,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colour of sin?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LORD I’VE COME TO YOUR GARDEN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I’ve come to your garden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what grows there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I’ve come to your garden,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love, to work and to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Green grows the grass on the hillside,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 is the valley floor,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Blue is the mist on the mountain top,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colour of war?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66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LORD I’VE COME TO YOUR GARDEN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I’ve come to your garden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what grows there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I’ve come to your garden,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love, to work and to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 are the children of the good life,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White, is the early dew,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 are the sparks in the midnight sky,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what colour are you?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4945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218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LORD I’VE COME TO YOUR GARDEN</vt:lpstr>
      <vt:lpstr>LORD I’VE COME TO YOUR GARDEN</vt:lpstr>
      <vt:lpstr>LORD I’VE COME TO YOUR GARDEN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2024-04-28T10:44:24Z</dcterms:modified>
</cp:coreProperties>
</file>