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4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5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had offered for all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sacrifice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went into the holy place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our entrance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offered his own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redemption.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and his blood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now our food and drink.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which we raise is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break in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Partaking in one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become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drinking of the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sacrifice we share.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often as you eat this bread 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you drink this saving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Lord’s death you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us celebrate the meal of Christ’s Passover,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to risen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he comes again!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229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JESUS CHRIST TO WHOM SHALL WE GO</vt:lpstr>
      <vt:lpstr>LORD JESUS CHRIST TO WHOM SHALL WE GO</vt:lpstr>
      <vt:lpstr>LORD JESUS CHRIST TO WHOM SHALL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2024-04-28T10:49:37Z</dcterms:modified>
</cp:coreProperties>
</file>