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44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576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life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among you desires to be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be the servant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even the Son of Man came to serve,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give his life for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life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 me your master and Lord, so I am!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Behold, your feet I have washed.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an example for all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service and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63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MAKE ME LIKE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me life you, please make me like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servant, make me one, too.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won’t you give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strength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community; to follow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anoints me and calls me by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good news to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 to the captives and sight to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the prisoner free!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46877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259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MAKE ME LIKE YOU</vt:lpstr>
      <vt:lpstr>LORD MAKE ME LIKE YOU</vt:lpstr>
      <vt:lpstr>LORD MAKE ME LIKE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2024-04-28T10:53:17Z</dcterms:modified>
</cp:coreProperties>
</file>