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2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6542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LORD TEACH US TO PRAY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teach us to pray, it’s been a long and cold December kind of day.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our hearts and hands all busy, with our private little wars, We stand and watch each other now, from separate shores, we lose the way.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still get so distracted with the </a:t>
            </a:r>
            <a:r>
              <a:rPr lang="en-GB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color</a:t>
            </a: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my skin,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still get so upset now, when I find that I don’t win,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meet so many strangers; I’m slow to take them </a:t>
            </a:r>
            <a:r>
              <a:rPr lang="en-GB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inm</a:t>
            </a:r>
            <a:endParaRPr lang="en-GB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I’ve got to find a way to really live.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LORD TEACH US TO PRAY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teach us to pray, it’s been a long and cold December kind of day.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our hearts and hands all busy, with our private little wars, We stand and watch each other now, from separate shores, we lose the way.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0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yes, dear Lord, I’m scared to make decisions on my own,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I’m scared to live by what is right, when I stand all alone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0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meet a challenge faithfully, when in my face it’s thrown, O rid me of this cowardice in me.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899592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211</Words>
  <Application>Microsoft Office PowerPoint</Application>
  <PresentationFormat>On-screen Show (4:3)</PresentationFormat>
  <Paragraphs>17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LORD TEACH US TO PRAY</vt:lpstr>
      <vt:lpstr>LORD TEACH US TO PRAY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566</cp:revision>
  <dcterms:modified xsi:type="dcterms:W3CDTF">2024-04-28T10:58:05Z</dcterms:modified>
</cp:coreProperties>
</file>