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3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5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9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touch you today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life; you give us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touch you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share in your life; we share in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life; you give us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1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death; you give us your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llife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62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313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LORD WE TOUCH YOU TODAY</vt:lpstr>
      <vt:lpstr>LORD WE TOUCH YOU TODAY</vt:lpstr>
      <vt:lpstr>LORD WE TOUCH YOU TODAY</vt:lpstr>
      <vt:lpstr>LORD WE TOUCH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2024-04-28T11:06:37Z</dcterms:modified>
</cp:coreProperties>
</file>