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76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28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 YOU ARE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are my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are my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bread you promise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that has no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my strength, my bread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me in your sway.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me with your presence,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me on my way.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 YOU ARE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are my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are my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bread you promise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that has no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my way, my truth,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me how to live.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the storms that cloud my path,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 to forgive.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82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 YOU ARE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are my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are my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bread you promise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that has no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my joy, my love,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me and stay.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your tender words of peace;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my heart today.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1321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189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LORD YOU ARE MY EVERYTHING</vt:lpstr>
      <vt:lpstr>LORD YOU ARE MY EVERYTHING</vt:lpstr>
      <vt:lpstr>LORD YOU ARE MY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2024-04-28T11:10:35Z</dcterms:modified>
</cp:coreProperties>
</file>