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88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0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a grain of wheat falls into the ground,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remains but a grain of wheat;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it falls and dies, then it bears much fruit,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it is with those who lose themselves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foxes have their holes, birds a little nest, The Son of Man, no pillow for his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loves his life or strives the world to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only find that life was lived in vain.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7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have died with him, we shall live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endure we’ll also reign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faithless we may be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faithful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remain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how can Christ be false unto himself?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323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280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LOSE YOURSELF IN ME</vt:lpstr>
      <vt:lpstr>LOSE YOURSELF IN ME</vt:lpstr>
      <vt:lpstr>LOSE YOURSELF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2024-04-28T11:20:26Z</dcterms:modified>
</cp:coreProperties>
</file>