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shall be our token,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yours and love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to God and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for you and me and 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from heaven,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light we can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317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LOVE CAME DOWN AT CHRISTMAS</vt:lpstr>
      <vt:lpstr>LOVE CAME DOWN AT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2024-04-28T11:24:59Z</dcterms:modified>
</cp:coreProperties>
</file>