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5108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7141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7556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LOVE IS HIS WORD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is his word, love is his way,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feasting with all, fasting alone.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Living and dying, rising again,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Love, only love is his way.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Richer than gold is the love of my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Better than splendour and wealth [2]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LOVE IS HIS WORD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is his way, love is his mark,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sharing his last Passover feast,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Christ at his table host to the twelve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Love, only love is his mark.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Richer than gold is the love of my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Better than splendour and wealth [2]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506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LOVE IS HIS WORD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is his mark, love is his sign,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Bread for out strength, wine for our joy,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‘This is my body, this is my blood,’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Love, only love is his sign.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Richer than gold is the love of my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Better than splendour and wealth [2]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7684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LOVE IS HIS WORD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is his name, love is his law,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Hear his commands, all who are his,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‘Love one another, I have loved you’,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Love, only love is His law.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Richer than gold is the love of my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Better than splendour and wealth [2]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04882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237</Words>
  <Application>Microsoft Office PowerPoint</Application>
  <PresentationFormat>On-screen Show (4:3)</PresentationFormat>
  <Paragraphs>40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LOVE IS HIS WORD</vt:lpstr>
      <vt:lpstr>LOVE IS HIS WORD</vt:lpstr>
      <vt:lpstr>LOVE IS HIS WORD</vt:lpstr>
      <vt:lpstr>LOVE IS HIS WORD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2024-04-28T11:30:05Z</dcterms:modified>
</cp:coreProperties>
</file>