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4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20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 wonderful 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in your heart it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true love there is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God there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said love must be the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which men will know you’re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love as I did.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883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LOVE IT WAS</vt:lpstr>
      <vt:lpstr>LOVE IT WAS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2024-04-28T11:35:17Z</dcterms:modified>
</cp:coreProperties>
</file>