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847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6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was sinking deep in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the peaceful shore,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deeply stained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Sinking to rise no more;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master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Heard my despairing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waters lifted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safe am I.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heart to him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to him I’ll cling,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blessed presence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his praises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so mighty and so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merits my soul’s best songs;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Faithful, loving service,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him belongs.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6040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Souls in danger, look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completely saves;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lift you by his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the angry waves.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master of the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Billows his will obey;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your Saviour wants to be;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saved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90715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217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LOVE LIFTED ME</vt:lpstr>
      <vt:lpstr>LOVE LIFTED ME</vt:lpstr>
      <vt:lpstr>LOVE LIFTED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2024-04-28T11:40:33Z</dcterms:modified>
</cp:coreProperties>
</file>