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00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06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2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7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of grace and mercy who has called and chosen us, Is glorified through justice, faith and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us, not senses, riches, clothes, not any earthly good, But you alone in all things evermore.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9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life we live is not our own, but Christ who lives in us, We live a life of faith in God’s own Son.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bread, the drink, to satisfy all those who thirst, To be the life, the light, for all in need.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2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forth to reap the harvest now, co-heirs with Jesus Christ, We heal, we preach, we spread the news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878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463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LOVE OF CHRIST URGES US ON</vt:lpstr>
      <vt:lpstr>LOVE OF CHRIST URGES US ON</vt:lpstr>
      <vt:lpstr>LOVE OF CHRIST URGES US ON</vt:lpstr>
      <vt:lpstr>LOVE OF CHRIST URGES US ON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2024-04-28T11:46:22Z</dcterms:modified>
</cp:coreProperties>
</file>